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4A2A-8847-4C91-972F-61AC8A91BEF0}" type="datetimeFigureOut">
              <a:rPr lang="it-IT" smtClean="0"/>
              <a:t>28/08/2019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B7BD-3CE1-4CDB-851E-AA4044EBF2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2630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4A2A-8847-4C91-972F-61AC8A91BEF0}" type="datetimeFigureOut">
              <a:rPr lang="it-IT" smtClean="0"/>
              <a:t>28/08/2019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B7BD-3CE1-4CDB-851E-AA4044EBF2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3168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4A2A-8847-4C91-972F-61AC8A91BEF0}" type="datetimeFigureOut">
              <a:rPr lang="it-IT" smtClean="0"/>
              <a:t>28/08/2019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B7BD-3CE1-4CDB-851E-AA4044EBF2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679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4A2A-8847-4C91-972F-61AC8A91BEF0}" type="datetimeFigureOut">
              <a:rPr lang="it-IT" smtClean="0"/>
              <a:t>28/08/2019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B7BD-3CE1-4CDB-851E-AA4044EBF2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9835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4A2A-8847-4C91-972F-61AC8A91BEF0}" type="datetimeFigureOut">
              <a:rPr lang="it-IT" smtClean="0"/>
              <a:t>28/08/2019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B7BD-3CE1-4CDB-851E-AA4044EBF2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2915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4A2A-8847-4C91-972F-61AC8A91BEF0}" type="datetimeFigureOut">
              <a:rPr lang="it-IT" smtClean="0"/>
              <a:t>28/08/2019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B7BD-3CE1-4CDB-851E-AA4044EBF2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3188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4A2A-8847-4C91-972F-61AC8A91BEF0}" type="datetimeFigureOut">
              <a:rPr lang="it-IT" smtClean="0"/>
              <a:t>28/08/2019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B7BD-3CE1-4CDB-851E-AA4044EBF2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2342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4A2A-8847-4C91-972F-61AC8A91BEF0}" type="datetimeFigureOut">
              <a:rPr lang="it-IT" smtClean="0"/>
              <a:t>28/08/2019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B7BD-3CE1-4CDB-851E-AA4044EBF2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4174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4A2A-8847-4C91-972F-61AC8A91BEF0}" type="datetimeFigureOut">
              <a:rPr lang="it-IT" smtClean="0"/>
              <a:t>28/08/2019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B7BD-3CE1-4CDB-851E-AA4044EBF2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9598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4A2A-8847-4C91-972F-61AC8A91BEF0}" type="datetimeFigureOut">
              <a:rPr lang="it-IT" smtClean="0"/>
              <a:t>28/08/2019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B7BD-3CE1-4CDB-851E-AA4044EBF2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2596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4A2A-8847-4C91-972F-61AC8A91BEF0}" type="datetimeFigureOut">
              <a:rPr lang="it-IT" smtClean="0"/>
              <a:t>28/08/2019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B7BD-3CE1-4CDB-851E-AA4044EBF2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6957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34A2A-8847-4C91-972F-61AC8A91BEF0}" type="datetimeFigureOut">
              <a:rPr lang="it-IT" smtClean="0"/>
              <a:t>28/08/2019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BB7BD-3CE1-4CDB-851E-AA4044EBF2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7571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908720"/>
            <a:ext cx="5184726" cy="5184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151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Presentazione su schermo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Sinigaglia Luigi</dc:creator>
  <cp:lastModifiedBy>Sinigaglia Luigi</cp:lastModifiedBy>
  <cp:revision>1</cp:revision>
  <dcterms:created xsi:type="dcterms:W3CDTF">2019-08-28T06:29:08Z</dcterms:created>
  <dcterms:modified xsi:type="dcterms:W3CDTF">2019-08-28T06:30:04Z</dcterms:modified>
</cp:coreProperties>
</file>